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</p:sldMasterIdLst>
  <p:notesMasterIdLst>
    <p:notesMasterId r:id="rId6"/>
  </p:notesMasterIdLst>
  <p:handoutMasterIdLst>
    <p:handoutMasterId r:id="rId7"/>
  </p:handoutMasterIdLst>
  <p:sldIdLst>
    <p:sldId id="1926" r:id="rId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DF6795-0305-4F3E-B153-1334772AE57E}">
          <p14:sldIdLst/>
        </p14:section>
        <p14:section name="First ML Model" id="{AF0FE4DE-1B53-4713-A101-1175F707AD2C}">
          <p14:sldIdLst/>
        </p14:section>
        <p14:section name="Working with Others" id="{D8AF9C16-4935-45DD-A083-A1280B0986EF}">
          <p14:sldIdLst/>
        </p14:section>
        <p14:section name="Showing your work" id="{30EA05CE-4142-41E1-9CD0-9316BDFFF24E}">
          <p14:sldIdLst/>
        </p14:section>
        <p14:section name="Optimizing Model" id="{53BFCB58-95E0-4053-AB1F-E2D89BAF0987}">
          <p14:sldIdLst/>
        </p14:section>
        <p14:section name="Choosing the right Model" id="{BAC1176B-ED84-44D4-8E1F-31F7424F36D9}">
          <p14:sldIdLst/>
        </p14:section>
        <p14:section name="Bonus" id="{72AAF43C-2AA2-4BE7-AEDA-2CE586C27CB1}">
          <p14:sldIdLst/>
        </p14:section>
        <p14:section name="Review" id="{3191A00E-81D3-4FBC-A5AB-6B8D43F529DF}">
          <p14:sldIdLst>
            <p14:sldId id="19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/>
    <p:restoredTop sz="94274" autoAdjust="0"/>
  </p:normalViewPr>
  <p:slideViewPr>
    <p:cSldViewPr snapToGrid="0">
      <p:cViewPr varScale="1">
        <p:scale>
          <a:sx n="105" d="100"/>
          <a:sy n="105" d="100"/>
        </p:scale>
        <p:origin x="16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9/15/18 12:08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9/15/18 12:08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emf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DC37542-D0AA-5946-9F76-F8D1DC14AA89}"/>
              </a:ext>
            </a:extLst>
          </p:cNvPr>
          <p:cNvGrpSpPr/>
          <p:nvPr/>
        </p:nvGrpSpPr>
        <p:grpSpPr>
          <a:xfrm>
            <a:off x="803994" y="1540929"/>
            <a:ext cx="9913264" cy="3470619"/>
            <a:chOff x="803994" y="1540929"/>
            <a:chExt cx="9913264" cy="3470619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C591DDF7-34A7-2848-B9AF-8C5A006DD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88213" y="2553998"/>
              <a:ext cx="773082" cy="77308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46A229B-3948-4541-AE6A-2E5C758B3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117" y="2230218"/>
              <a:ext cx="679453" cy="67945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0D3E52-41F2-1046-8180-0F4FE4AA7A39}"/>
                </a:ext>
              </a:extLst>
            </p:cNvPr>
            <p:cNvSpPr txBox="1"/>
            <p:nvPr/>
          </p:nvSpPr>
          <p:spPr>
            <a:xfrm>
              <a:off x="803994" y="4272884"/>
              <a:ext cx="79303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Prepare </a:t>
              </a:r>
              <a:b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your data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54CAAA-A5C5-5943-A218-EFFB6841F5B5}"/>
                </a:ext>
              </a:extLst>
            </p:cNvPr>
            <p:cNvSpPr txBox="1"/>
            <p:nvPr/>
          </p:nvSpPr>
          <p:spPr>
            <a:xfrm>
              <a:off x="5857130" y="4272884"/>
              <a:ext cx="164223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Register &amp; </a:t>
              </a:r>
              <a:b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manage your </a:t>
              </a:r>
              <a:b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model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DFFBA51-DDB4-C446-8DDD-CA7D00BD282B}"/>
                </a:ext>
              </a:extLst>
            </p:cNvPr>
            <p:cNvSpPr txBox="1"/>
            <p:nvPr/>
          </p:nvSpPr>
          <p:spPr>
            <a:xfrm>
              <a:off x="4391245" y="4272884"/>
              <a:ext cx="1033553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Train, test </a:t>
              </a:r>
              <a:b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and monitor</a:t>
              </a:r>
              <a:b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your model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542FC4E-F233-F749-81B5-9928E2FC680B}"/>
                </a:ext>
              </a:extLst>
            </p:cNvPr>
            <p:cNvSpPr txBox="1"/>
            <p:nvPr/>
          </p:nvSpPr>
          <p:spPr>
            <a:xfrm>
              <a:off x="7801764" y="4272884"/>
              <a:ext cx="1269451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Build an image </a:t>
              </a:r>
              <a:b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to contain </a:t>
              </a:r>
              <a:b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the model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2E266C-E730-A647-A30E-60F70B694728}"/>
                </a:ext>
              </a:extLst>
            </p:cNvPr>
            <p:cNvGrpSpPr/>
            <p:nvPr/>
          </p:nvGrpSpPr>
          <p:grpSpPr>
            <a:xfrm>
              <a:off x="2477226" y="2196894"/>
              <a:ext cx="1158799" cy="1445727"/>
              <a:chOff x="2365095" y="3371223"/>
              <a:chExt cx="1158799" cy="1445727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798BF1E4-1A37-C54E-8535-AC06D3124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5552" y="3371223"/>
                <a:ext cx="570675" cy="659228"/>
              </a:xfrm>
              <a:prstGeom prst="rect">
                <a:avLst/>
              </a:prstGeom>
            </p:spPr>
          </p:pic>
          <p:pic>
            <p:nvPicPr>
              <p:cNvPr id="82" name="Picture 10" descr="https://ih1.redbubble.net/image.361353434.1330/flat,800x800,075,f.jpg">
                <a:extLst>
                  <a:ext uri="{FF2B5EF4-FFF2-40B4-BE49-F238E27FC236}">
                    <a16:creationId xmlns:a16="http://schemas.microsoft.com/office/drawing/2014/main" id="{A73AD314-0081-A64B-9795-E5B91910C9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5095" y="4415716"/>
                <a:ext cx="1158799" cy="401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AD86C31-093C-5B43-9E5F-078F98C18134}"/>
                  </a:ext>
                </a:extLst>
              </p:cNvPr>
              <p:cNvSpPr txBox="1"/>
              <p:nvPr/>
            </p:nvSpPr>
            <p:spPr>
              <a:xfrm>
                <a:off x="2451670" y="3857710"/>
                <a:ext cx="966883" cy="621933"/>
              </a:xfrm>
              <a:prstGeom prst="rect">
                <a:avLst/>
              </a:prstGeom>
              <a:noFill/>
            </p:spPr>
            <p:txBody>
              <a:bodyPr wrap="square" lIns="179208" tIns="143367" rIns="179208" bIns="143367" rtlCol="0" anchor="t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>
                    <a:solidFill>
                      <a:srgbClr val="0078D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…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C865F4A-240A-CB44-9831-2BE07351C4B7}"/>
                </a:ext>
              </a:extLst>
            </p:cNvPr>
            <p:cNvSpPr txBox="1"/>
            <p:nvPr/>
          </p:nvSpPr>
          <p:spPr>
            <a:xfrm>
              <a:off x="2275239" y="4272884"/>
              <a:ext cx="15440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Build model </a:t>
              </a:r>
              <a:b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in your </a:t>
              </a:r>
              <a:b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favorite IDE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8267FC6-A7F7-0548-AB83-DBF71992A3B1}"/>
                </a:ext>
              </a:extLst>
            </p:cNvPr>
            <p:cNvGrpSpPr/>
            <p:nvPr/>
          </p:nvGrpSpPr>
          <p:grpSpPr>
            <a:xfrm>
              <a:off x="4545828" y="2109145"/>
              <a:ext cx="717178" cy="1903149"/>
              <a:chOff x="4270052" y="3113856"/>
              <a:chExt cx="717178" cy="1903149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0F272C94-3B33-004F-B992-B6F07E85BC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10414" y="3113856"/>
                <a:ext cx="657334" cy="657334"/>
              </a:xfrm>
              <a:prstGeom prst="rect">
                <a:avLst/>
              </a:prstGeom>
            </p:spPr>
          </p:pic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33CB5E1F-C34F-1F42-B67B-046C67AA4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70052" y="4299827"/>
                <a:ext cx="717178" cy="717178"/>
              </a:xfrm>
              <a:prstGeom prst="rect">
                <a:avLst/>
              </a:prstGeom>
            </p:spPr>
          </p:pic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0FC0168D-6B02-9E41-8253-9997F1A48B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2243" y="3848490"/>
                <a:ext cx="0" cy="398421"/>
              </a:xfrm>
              <a:prstGeom prst="straightConnector1">
                <a:avLst/>
              </a:prstGeom>
              <a:ln w="31750">
                <a:solidFill>
                  <a:schemeClr val="accent1"/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6F6C31CB-ED87-8D4E-96C2-DACBD11EF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64440" y="2595486"/>
              <a:ext cx="690107" cy="690107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9C33C5DB-9E3F-9348-AFB5-1B17FA5A5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55240" y="2616192"/>
              <a:ext cx="648694" cy="648694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D472361-175F-1B47-8239-C02AA7E2D509}"/>
                </a:ext>
              </a:extLst>
            </p:cNvPr>
            <p:cNvSpPr txBox="1"/>
            <p:nvPr/>
          </p:nvSpPr>
          <p:spPr>
            <a:xfrm>
              <a:off x="9718074" y="4272884"/>
              <a:ext cx="99918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Deploy as a </a:t>
              </a:r>
              <a:b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web service</a:t>
              </a:r>
            </a:p>
          </p:txBody>
        </p:sp>
        <p:sp>
          <p:nvSpPr>
            <p:cNvPr id="90" name="Rectangle 41">
              <a:extLst>
                <a:ext uri="{FF2B5EF4-FFF2-40B4-BE49-F238E27FC236}">
                  <a16:creationId xmlns:a16="http://schemas.microsoft.com/office/drawing/2014/main" id="{5053CCA1-0AFE-0246-8FA9-0E40E00A8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989" y="1563687"/>
              <a:ext cx="84318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2194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000" b="1" kern="0" dirty="0">
                  <a:solidFill>
                    <a:schemeClr val="accent6">
                      <a:lumMod val="50000"/>
                    </a:schemeClr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Prepare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CB05A1D-CFE8-CF46-A024-8070001B6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6008" y="1540929"/>
              <a:ext cx="0" cy="1179028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8061979-F837-7A41-A61F-DDB573F036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8633" y="1540929"/>
              <a:ext cx="0" cy="1013069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55F4D9B-55CB-1947-B988-2A83C667E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8636" y="3423591"/>
              <a:ext cx="0" cy="588703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41">
              <a:extLst>
                <a:ext uri="{FF2B5EF4-FFF2-40B4-BE49-F238E27FC236}">
                  <a16:creationId xmlns:a16="http://schemas.microsoft.com/office/drawing/2014/main" id="{B44DF2BC-FFCE-BC42-B260-BB3FFB559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6009" y="1563687"/>
              <a:ext cx="46626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2194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000" b="1" kern="0" dirty="0">
                  <a:solidFill>
                    <a:schemeClr val="accent6">
                      <a:lumMod val="50000"/>
                    </a:schemeClr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Experiment</a:t>
              </a:r>
            </a:p>
          </p:txBody>
        </p:sp>
        <p:sp>
          <p:nvSpPr>
            <p:cNvPr id="96" name="Rectangle 41">
              <a:extLst>
                <a:ext uri="{FF2B5EF4-FFF2-40B4-BE49-F238E27FC236}">
                  <a16:creationId xmlns:a16="http://schemas.microsoft.com/office/drawing/2014/main" id="{C86DDABC-B80E-BF40-8A02-4A7F4D53B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633" y="1563687"/>
              <a:ext cx="390532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21946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000" b="1" kern="0" dirty="0">
                  <a:solidFill>
                    <a:schemeClr val="accent6">
                      <a:lumMod val="50000"/>
                    </a:schemeClr>
                  </a:solidFill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Deploy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550B3CB-0BE0-9A49-8C8B-42BC45AA7E4C}"/>
                </a:ext>
              </a:extLst>
            </p:cNvPr>
            <p:cNvGrpSpPr/>
            <p:nvPr/>
          </p:nvGrpSpPr>
          <p:grpSpPr>
            <a:xfrm>
              <a:off x="900898" y="3099963"/>
              <a:ext cx="584997" cy="679453"/>
              <a:chOff x="2924028" y="5536385"/>
              <a:chExt cx="554846" cy="616619"/>
            </a:xfrm>
          </p:grpSpPr>
          <p:sp>
            <p:nvSpPr>
              <p:cNvPr id="98" name="Freeform: Shape 88">
                <a:extLst>
                  <a:ext uri="{FF2B5EF4-FFF2-40B4-BE49-F238E27FC236}">
                    <a16:creationId xmlns:a16="http://schemas.microsoft.com/office/drawing/2014/main" id="{13FE622A-3F1B-7245-A43E-D871E9FBDBBF}"/>
                  </a:ext>
                </a:extLst>
              </p:cNvPr>
              <p:cNvSpPr/>
              <p:nvPr/>
            </p:nvSpPr>
            <p:spPr>
              <a:xfrm>
                <a:off x="2924955" y="5536385"/>
                <a:ext cx="553919" cy="312541"/>
              </a:xfrm>
              <a:custGeom>
                <a:avLst/>
                <a:gdLst>
                  <a:gd name="connsiteX0" fmla="*/ 52815 w 278466"/>
                  <a:gd name="connsiteY0" fmla="*/ 107833 h 157123"/>
                  <a:gd name="connsiteX1" fmla="*/ 108042 w 278466"/>
                  <a:gd name="connsiteY1" fmla="*/ 139569 h 157123"/>
                  <a:gd name="connsiteX2" fmla="*/ 139156 w 278466"/>
                  <a:gd name="connsiteY2" fmla="*/ 156526 h 157123"/>
                  <a:gd name="connsiteX3" fmla="*/ 171203 w 278466"/>
                  <a:gd name="connsiteY3" fmla="*/ 139413 h 157123"/>
                  <a:gd name="connsiteX4" fmla="*/ 217406 w 278466"/>
                  <a:gd name="connsiteY4" fmla="*/ 113278 h 157123"/>
                  <a:gd name="connsiteX5" fmla="*/ 271699 w 278466"/>
                  <a:gd name="connsiteY5" fmla="*/ 82009 h 157123"/>
                  <a:gd name="connsiteX6" fmla="*/ 277922 w 278466"/>
                  <a:gd name="connsiteY6" fmla="*/ 79519 h 157123"/>
                  <a:gd name="connsiteX7" fmla="*/ 275122 w 278466"/>
                  <a:gd name="connsiteY7" fmla="*/ 77186 h 157123"/>
                  <a:gd name="connsiteX8" fmla="*/ 196560 w 278466"/>
                  <a:gd name="connsiteY8" fmla="*/ 32382 h 157123"/>
                  <a:gd name="connsiteX9" fmla="*/ 144289 w 278466"/>
                  <a:gd name="connsiteY9" fmla="*/ 2825 h 157123"/>
                  <a:gd name="connsiteX10" fmla="*/ 134489 w 278466"/>
                  <a:gd name="connsiteY10" fmla="*/ 2669 h 157123"/>
                  <a:gd name="connsiteX11" fmla="*/ 71483 w 278466"/>
                  <a:gd name="connsiteY11" fmla="*/ 38605 h 157123"/>
                  <a:gd name="connsiteX12" fmla="*/ 5056 w 278466"/>
                  <a:gd name="connsiteY12" fmla="*/ 76097 h 157123"/>
                  <a:gd name="connsiteX13" fmla="*/ 1167 w 278466"/>
                  <a:gd name="connsiteY13" fmla="*/ 79364 h 157123"/>
                  <a:gd name="connsiteX14" fmla="*/ 21546 w 278466"/>
                  <a:gd name="connsiteY14" fmla="*/ 90098 h 157123"/>
                  <a:gd name="connsiteX15" fmla="*/ 33680 w 278466"/>
                  <a:gd name="connsiteY15" fmla="*/ 96787 h 157123"/>
                  <a:gd name="connsiteX16" fmla="*/ 52815 w 278466"/>
                  <a:gd name="connsiteY16" fmla="*/ 107833 h 15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8466" h="157123">
                    <a:moveTo>
                      <a:pt x="52815" y="107833"/>
                    </a:moveTo>
                    <a:cubicBezTo>
                      <a:pt x="70550" y="119500"/>
                      <a:pt x="89529" y="129146"/>
                      <a:pt x="108042" y="139569"/>
                    </a:cubicBezTo>
                    <a:cubicBezTo>
                      <a:pt x="118309" y="145325"/>
                      <a:pt x="128266" y="151703"/>
                      <a:pt x="139156" y="156526"/>
                    </a:cubicBezTo>
                    <a:cubicBezTo>
                      <a:pt x="150356" y="151859"/>
                      <a:pt x="160468" y="145169"/>
                      <a:pt x="171203" y="139413"/>
                    </a:cubicBezTo>
                    <a:cubicBezTo>
                      <a:pt x="186759" y="131012"/>
                      <a:pt x="202472" y="122767"/>
                      <a:pt x="217406" y="113278"/>
                    </a:cubicBezTo>
                    <a:cubicBezTo>
                      <a:pt x="235141" y="102077"/>
                      <a:pt x="253809" y="92898"/>
                      <a:pt x="271699" y="82009"/>
                    </a:cubicBezTo>
                    <a:cubicBezTo>
                      <a:pt x="273566" y="80764"/>
                      <a:pt x="275589" y="79364"/>
                      <a:pt x="277922" y="79519"/>
                    </a:cubicBezTo>
                    <a:cubicBezTo>
                      <a:pt x="277767" y="77808"/>
                      <a:pt x="276211" y="77653"/>
                      <a:pt x="275122" y="77186"/>
                    </a:cubicBezTo>
                    <a:cubicBezTo>
                      <a:pt x="249142" y="61940"/>
                      <a:pt x="222229" y="48250"/>
                      <a:pt x="196560" y="32382"/>
                    </a:cubicBezTo>
                    <a:cubicBezTo>
                      <a:pt x="179603" y="21804"/>
                      <a:pt x="161713" y="12781"/>
                      <a:pt x="144289" y="2825"/>
                    </a:cubicBezTo>
                    <a:cubicBezTo>
                      <a:pt x="140867" y="802"/>
                      <a:pt x="138067" y="491"/>
                      <a:pt x="134489" y="2669"/>
                    </a:cubicBezTo>
                    <a:cubicBezTo>
                      <a:pt x="113642" y="14803"/>
                      <a:pt x="92330" y="26004"/>
                      <a:pt x="71483" y="38605"/>
                    </a:cubicBezTo>
                    <a:cubicBezTo>
                      <a:pt x="49704" y="51828"/>
                      <a:pt x="27147" y="63652"/>
                      <a:pt x="5056" y="76097"/>
                    </a:cubicBezTo>
                    <a:cubicBezTo>
                      <a:pt x="3656" y="76875"/>
                      <a:pt x="1478" y="77030"/>
                      <a:pt x="1167" y="79364"/>
                    </a:cubicBezTo>
                    <a:cubicBezTo>
                      <a:pt x="8323" y="82320"/>
                      <a:pt x="14857" y="86209"/>
                      <a:pt x="21546" y="90098"/>
                    </a:cubicBezTo>
                    <a:cubicBezTo>
                      <a:pt x="25591" y="92432"/>
                      <a:pt x="29480" y="94765"/>
                      <a:pt x="33680" y="96787"/>
                    </a:cubicBezTo>
                    <a:cubicBezTo>
                      <a:pt x="40059" y="100210"/>
                      <a:pt x="46593" y="103788"/>
                      <a:pt x="52815" y="10783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89">
                <a:extLst>
                  <a:ext uri="{FF2B5EF4-FFF2-40B4-BE49-F238E27FC236}">
                    <a16:creationId xmlns:a16="http://schemas.microsoft.com/office/drawing/2014/main" id="{5E9E21C1-1C06-514F-9019-9C25EA31A4A0}"/>
                  </a:ext>
                </a:extLst>
              </p:cNvPr>
              <p:cNvSpPr/>
              <p:nvPr/>
            </p:nvSpPr>
            <p:spPr>
              <a:xfrm>
                <a:off x="2924336" y="5843249"/>
                <a:ext cx="553919" cy="210423"/>
              </a:xfrm>
              <a:custGeom>
                <a:avLst/>
                <a:gdLst>
                  <a:gd name="connsiteX0" fmla="*/ 113331 w 278466"/>
                  <a:gd name="connsiteY0" fmla="*/ 91241 h 105786"/>
                  <a:gd name="connsiteX1" fmla="*/ 139467 w 278466"/>
                  <a:gd name="connsiteY1" fmla="*/ 105864 h 105786"/>
                  <a:gd name="connsiteX2" fmla="*/ 203716 w 278466"/>
                  <a:gd name="connsiteY2" fmla="*/ 69928 h 105786"/>
                  <a:gd name="connsiteX3" fmla="*/ 256454 w 278466"/>
                  <a:gd name="connsiteY3" fmla="*/ 40525 h 105786"/>
                  <a:gd name="connsiteX4" fmla="*/ 277767 w 278466"/>
                  <a:gd name="connsiteY4" fmla="*/ 27769 h 105786"/>
                  <a:gd name="connsiteX5" fmla="*/ 273877 w 278466"/>
                  <a:gd name="connsiteY5" fmla="*/ 24969 h 105786"/>
                  <a:gd name="connsiteX6" fmla="*/ 231407 w 278466"/>
                  <a:gd name="connsiteY6" fmla="*/ 1167 h 105786"/>
                  <a:gd name="connsiteX7" fmla="*/ 195316 w 278466"/>
                  <a:gd name="connsiteY7" fmla="*/ 20924 h 105786"/>
                  <a:gd name="connsiteX8" fmla="*/ 143511 w 278466"/>
                  <a:gd name="connsiteY8" fmla="*/ 50948 h 105786"/>
                  <a:gd name="connsiteX9" fmla="*/ 142578 w 278466"/>
                  <a:gd name="connsiteY9" fmla="*/ 51415 h 105786"/>
                  <a:gd name="connsiteX10" fmla="*/ 139467 w 278466"/>
                  <a:gd name="connsiteY10" fmla="*/ 52504 h 105786"/>
                  <a:gd name="connsiteX11" fmla="*/ 98552 w 278466"/>
                  <a:gd name="connsiteY11" fmla="*/ 29169 h 105786"/>
                  <a:gd name="connsiteX12" fmla="*/ 50482 w 278466"/>
                  <a:gd name="connsiteY12" fmla="*/ 2256 h 105786"/>
                  <a:gd name="connsiteX13" fmla="*/ 47682 w 278466"/>
                  <a:gd name="connsiteY13" fmla="*/ 1322 h 105786"/>
                  <a:gd name="connsiteX14" fmla="*/ 4123 w 278466"/>
                  <a:gd name="connsiteY14" fmla="*/ 25746 h 105786"/>
                  <a:gd name="connsiteX15" fmla="*/ 1167 w 278466"/>
                  <a:gd name="connsiteY15" fmla="*/ 28080 h 105786"/>
                  <a:gd name="connsiteX16" fmla="*/ 29947 w 278466"/>
                  <a:gd name="connsiteY16" fmla="*/ 45037 h 105786"/>
                  <a:gd name="connsiteX17" fmla="*/ 59194 w 278466"/>
                  <a:gd name="connsiteY17" fmla="*/ 61216 h 105786"/>
                  <a:gd name="connsiteX18" fmla="*/ 113331 w 278466"/>
                  <a:gd name="connsiteY18" fmla="*/ 91241 h 10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8466" h="105786">
                    <a:moveTo>
                      <a:pt x="113331" y="91241"/>
                    </a:moveTo>
                    <a:cubicBezTo>
                      <a:pt x="122043" y="96063"/>
                      <a:pt x="130755" y="101041"/>
                      <a:pt x="139467" y="105864"/>
                    </a:cubicBezTo>
                    <a:cubicBezTo>
                      <a:pt x="160935" y="93885"/>
                      <a:pt x="182248" y="81906"/>
                      <a:pt x="203716" y="69928"/>
                    </a:cubicBezTo>
                    <a:cubicBezTo>
                      <a:pt x="221295" y="60127"/>
                      <a:pt x="238875" y="50171"/>
                      <a:pt x="256454" y="40525"/>
                    </a:cubicBezTo>
                    <a:cubicBezTo>
                      <a:pt x="263766" y="36636"/>
                      <a:pt x="270455" y="31658"/>
                      <a:pt x="277767" y="27769"/>
                    </a:cubicBezTo>
                    <a:cubicBezTo>
                      <a:pt x="276833" y="26213"/>
                      <a:pt x="275122" y="25746"/>
                      <a:pt x="273877" y="24969"/>
                    </a:cubicBezTo>
                    <a:cubicBezTo>
                      <a:pt x="259721" y="17035"/>
                      <a:pt x="245564" y="9101"/>
                      <a:pt x="231407" y="1167"/>
                    </a:cubicBezTo>
                    <a:cubicBezTo>
                      <a:pt x="218962" y="7078"/>
                      <a:pt x="207294" y="14234"/>
                      <a:pt x="195316" y="20924"/>
                    </a:cubicBezTo>
                    <a:cubicBezTo>
                      <a:pt x="177892" y="30725"/>
                      <a:pt x="160780" y="40992"/>
                      <a:pt x="143511" y="50948"/>
                    </a:cubicBezTo>
                    <a:cubicBezTo>
                      <a:pt x="143200" y="51104"/>
                      <a:pt x="142889" y="51260"/>
                      <a:pt x="142578" y="51415"/>
                    </a:cubicBezTo>
                    <a:cubicBezTo>
                      <a:pt x="141645" y="51882"/>
                      <a:pt x="140556" y="52037"/>
                      <a:pt x="139467" y="52504"/>
                    </a:cubicBezTo>
                    <a:cubicBezTo>
                      <a:pt x="125621" y="45037"/>
                      <a:pt x="111931" y="37414"/>
                      <a:pt x="98552" y="29169"/>
                    </a:cubicBezTo>
                    <a:cubicBezTo>
                      <a:pt x="82996" y="19524"/>
                      <a:pt x="66661" y="11123"/>
                      <a:pt x="50482" y="2256"/>
                    </a:cubicBezTo>
                    <a:cubicBezTo>
                      <a:pt x="49704" y="1789"/>
                      <a:pt x="48615" y="1633"/>
                      <a:pt x="47682" y="1322"/>
                    </a:cubicBezTo>
                    <a:cubicBezTo>
                      <a:pt x="33214" y="9412"/>
                      <a:pt x="18590" y="17501"/>
                      <a:pt x="4123" y="25746"/>
                    </a:cubicBezTo>
                    <a:cubicBezTo>
                      <a:pt x="3034" y="26369"/>
                      <a:pt x="1633" y="26524"/>
                      <a:pt x="1167" y="28080"/>
                    </a:cubicBezTo>
                    <a:cubicBezTo>
                      <a:pt x="10656" y="33992"/>
                      <a:pt x="20302" y="39592"/>
                      <a:pt x="29947" y="45037"/>
                    </a:cubicBezTo>
                    <a:cubicBezTo>
                      <a:pt x="39592" y="50482"/>
                      <a:pt x="49393" y="55771"/>
                      <a:pt x="59194" y="61216"/>
                    </a:cubicBezTo>
                    <a:cubicBezTo>
                      <a:pt x="77395" y="71017"/>
                      <a:pt x="95285" y="81129"/>
                      <a:pt x="113331" y="91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0">
                <a:extLst>
                  <a:ext uri="{FF2B5EF4-FFF2-40B4-BE49-F238E27FC236}">
                    <a16:creationId xmlns:a16="http://schemas.microsoft.com/office/drawing/2014/main" id="{C4B28782-5371-6C4C-ADD0-C556A7EA4CE2}"/>
                  </a:ext>
                </a:extLst>
              </p:cNvPr>
              <p:cNvSpPr/>
              <p:nvPr/>
            </p:nvSpPr>
            <p:spPr>
              <a:xfrm>
                <a:off x="3199749" y="5896164"/>
                <a:ext cx="278506" cy="256840"/>
              </a:xfrm>
              <a:custGeom>
                <a:avLst/>
                <a:gdLst>
                  <a:gd name="connsiteX0" fmla="*/ 139933 w 140011"/>
                  <a:gd name="connsiteY0" fmla="*/ 26680 h 129121"/>
                  <a:gd name="connsiteX1" fmla="*/ 139467 w 140011"/>
                  <a:gd name="connsiteY1" fmla="*/ 1167 h 129121"/>
                  <a:gd name="connsiteX2" fmla="*/ 118154 w 140011"/>
                  <a:gd name="connsiteY2" fmla="*/ 13923 h 129121"/>
                  <a:gd name="connsiteX3" fmla="*/ 65416 w 140011"/>
                  <a:gd name="connsiteY3" fmla="*/ 43326 h 129121"/>
                  <a:gd name="connsiteX4" fmla="*/ 1167 w 140011"/>
                  <a:gd name="connsiteY4" fmla="*/ 79262 h 129121"/>
                  <a:gd name="connsiteX5" fmla="*/ 1167 w 140011"/>
                  <a:gd name="connsiteY5" fmla="*/ 129044 h 129121"/>
                  <a:gd name="connsiteX6" fmla="*/ 5989 w 140011"/>
                  <a:gd name="connsiteY6" fmla="*/ 127021 h 129121"/>
                  <a:gd name="connsiteX7" fmla="*/ 96374 w 140011"/>
                  <a:gd name="connsiteY7" fmla="*/ 75684 h 129121"/>
                  <a:gd name="connsiteX8" fmla="*/ 136666 w 140011"/>
                  <a:gd name="connsiteY8" fmla="*/ 53126 h 129121"/>
                  <a:gd name="connsiteX9" fmla="*/ 140245 w 140011"/>
                  <a:gd name="connsiteY9" fmla="*/ 47059 h 129121"/>
                  <a:gd name="connsiteX10" fmla="*/ 139933 w 140011"/>
                  <a:gd name="connsiteY10" fmla="*/ 26680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11" h="129121">
                    <a:moveTo>
                      <a:pt x="139933" y="26680"/>
                    </a:moveTo>
                    <a:cubicBezTo>
                      <a:pt x="139778" y="18124"/>
                      <a:pt x="140711" y="9723"/>
                      <a:pt x="139467" y="1167"/>
                    </a:cubicBezTo>
                    <a:cubicBezTo>
                      <a:pt x="132155" y="5056"/>
                      <a:pt x="125466" y="10034"/>
                      <a:pt x="118154" y="13923"/>
                    </a:cubicBezTo>
                    <a:cubicBezTo>
                      <a:pt x="100419" y="23569"/>
                      <a:pt x="82996" y="33525"/>
                      <a:pt x="65416" y="43326"/>
                    </a:cubicBezTo>
                    <a:cubicBezTo>
                      <a:pt x="43948" y="55304"/>
                      <a:pt x="22635" y="67283"/>
                      <a:pt x="1167" y="79262"/>
                    </a:cubicBezTo>
                    <a:cubicBezTo>
                      <a:pt x="1167" y="95908"/>
                      <a:pt x="1167" y="112398"/>
                      <a:pt x="1167" y="129044"/>
                    </a:cubicBezTo>
                    <a:cubicBezTo>
                      <a:pt x="3189" y="129199"/>
                      <a:pt x="4434" y="127799"/>
                      <a:pt x="5989" y="127021"/>
                    </a:cubicBezTo>
                    <a:cubicBezTo>
                      <a:pt x="36014" y="109753"/>
                      <a:pt x="66816" y="93885"/>
                      <a:pt x="96374" y="75684"/>
                    </a:cubicBezTo>
                    <a:cubicBezTo>
                      <a:pt x="109442" y="67594"/>
                      <a:pt x="123132" y="60438"/>
                      <a:pt x="136666" y="53126"/>
                    </a:cubicBezTo>
                    <a:cubicBezTo>
                      <a:pt x="139311" y="51726"/>
                      <a:pt x="140400" y="50015"/>
                      <a:pt x="140245" y="47059"/>
                    </a:cubicBezTo>
                    <a:cubicBezTo>
                      <a:pt x="139933" y="40059"/>
                      <a:pt x="140089" y="33369"/>
                      <a:pt x="139933" y="2668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91">
                <a:extLst>
                  <a:ext uri="{FF2B5EF4-FFF2-40B4-BE49-F238E27FC236}">
                    <a16:creationId xmlns:a16="http://schemas.microsoft.com/office/drawing/2014/main" id="{440B9C7A-ABDF-9441-AA4B-0A50A6155118}"/>
                  </a:ext>
                </a:extLst>
              </p:cNvPr>
              <p:cNvSpPr/>
              <p:nvPr/>
            </p:nvSpPr>
            <p:spPr>
              <a:xfrm>
                <a:off x="3199131" y="5691930"/>
                <a:ext cx="278506" cy="256840"/>
              </a:xfrm>
              <a:custGeom>
                <a:avLst/>
                <a:gdLst>
                  <a:gd name="connsiteX0" fmla="*/ 79417 w 140011"/>
                  <a:gd name="connsiteY0" fmla="*/ 35081 h 129121"/>
                  <a:gd name="connsiteX1" fmla="*/ 33214 w 140011"/>
                  <a:gd name="connsiteY1" fmla="*/ 61216 h 129121"/>
                  <a:gd name="connsiteX2" fmla="*/ 1167 w 140011"/>
                  <a:gd name="connsiteY2" fmla="*/ 78328 h 129121"/>
                  <a:gd name="connsiteX3" fmla="*/ 1167 w 140011"/>
                  <a:gd name="connsiteY3" fmla="*/ 128577 h 129121"/>
                  <a:gd name="connsiteX4" fmla="*/ 4278 w 140011"/>
                  <a:gd name="connsiteY4" fmla="*/ 127488 h 129121"/>
                  <a:gd name="connsiteX5" fmla="*/ 5212 w 140011"/>
                  <a:gd name="connsiteY5" fmla="*/ 127021 h 129121"/>
                  <a:gd name="connsiteX6" fmla="*/ 57016 w 140011"/>
                  <a:gd name="connsiteY6" fmla="*/ 96997 h 129121"/>
                  <a:gd name="connsiteX7" fmla="*/ 93107 w 140011"/>
                  <a:gd name="connsiteY7" fmla="*/ 77239 h 129121"/>
                  <a:gd name="connsiteX8" fmla="*/ 95752 w 140011"/>
                  <a:gd name="connsiteY8" fmla="*/ 75373 h 129121"/>
                  <a:gd name="connsiteX9" fmla="*/ 136355 w 140011"/>
                  <a:gd name="connsiteY9" fmla="*/ 52504 h 129121"/>
                  <a:gd name="connsiteX10" fmla="*/ 140089 w 140011"/>
                  <a:gd name="connsiteY10" fmla="*/ 47993 h 129121"/>
                  <a:gd name="connsiteX11" fmla="*/ 139778 w 140011"/>
                  <a:gd name="connsiteY11" fmla="*/ 1167 h 129121"/>
                  <a:gd name="connsiteX12" fmla="*/ 133555 w 140011"/>
                  <a:gd name="connsiteY12" fmla="*/ 3656 h 129121"/>
                  <a:gd name="connsiteX13" fmla="*/ 79417 w 140011"/>
                  <a:gd name="connsiteY13" fmla="*/ 35081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0011" h="129121">
                    <a:moveTo>
                      <a:pt x="79417" y="35081"/>
                    </a:moveTo>
                    <a:cubicBezTo>
                      <a:pt x="64483" y="44570"/>
                      <a:pt x="48771" y="52815"/>
                      <a:pt x="33214" y="61216"/>
                    </a:cubicBezTo>
                    <a:cubicBezTo>
                      <a:pt x="22635" y="66972"/>
                      <a:pt x="12368" y="73661"/>
                      <a:pt x="1167" y="78328"/>
                    </a:cubicBezTo>
                    <a:cubicBezTo>
                      <a:pt x="1167" y="95130"/>
                      <a:pt x="1167" y="111775"/>
                      <a:pt x="1167" y="128577"/>
                    </a:cubicBezTo>
                    <a:cubicBezTo>
                      <a:pt x="2256" y="128266"/>
                      <a:pt x="3345" y="127955"/>
                      <a:pt x="4278" y="127488"/>
                    </a:cubicBezTo>
                    <a:cubicBezTo>
                      <a:pt x="4589" y="127332"/>
                      <a:pt x="4900" y="127177"/>
                      <a:pt x="5212" y="127021"/>
                    </a:cubicBezTo>
                    <a:cubicBezTo>
                      <a:pt x="22480" y="117065"/>
                      <a:pt x="39592" y="106797"/>
                      <a:pt x="57016" y="96997"/>
                    </a:cubicBezTo>
                    <a:cubicBezTo>
                      <a:pt x="68994" y="90307"/>
                      <a:pt x="80662" y="82995"/>
                      <a:pt x="93107" y="77239"/>
                    </a:cubicBezTo>
                    <a:cubicBezTo>
                      <a:pt x="94041" y="76617"/>
                      <a:pt x="94819" y="75839"/>
                      <a:pt x="95752" y="75373"/>
                    </a:cubicBezTo>
                    <a:cubicBezTo>
                      <a:pt x="109287" y="67750"/>
                      <a:pt x="122821" y="60127"/>
                      <a:pt x="136355" y="52504"/>
                    </a:cubicBezTo>
                    <a:cubicBezTo>
                      <a:pt x="138222" y="51571"/>
                      <a:pt x="140089" y="50948"/>
                      <a:pt x="140089" y="47993"/>
                    </a:cubicBezTo>
                    <a:cubicBezTo>
                      <a:pt x="139933" y="32436"/>
                      <a:pt x="139933" y="16879"/>
                      <a:pt x="139778" y="1167"/>
                    </a:cubicBezTo>
                    <a:cubicBezTo>
                      <a:pt x="137289" y="1167"/>
                      <a:pt x="135422" y="2567"/>
                      <a:pt x="133555" y="3656"/>
                    </a:cubicBezTo>
                    <a:cubicBezTo>
                      <a:pt x="115976" y="14546"/>
                      <a:pt x="97152" y="23880"/>
                      <a:pt x="79417" y="35081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94">
                <a:extLst>
                  <a:ext uri="{FF2B5EF4-FFF2-40B4-BE49-F238E27FC236}">
                    <a16:creationId xmlns:a16="http://schemas.microsoft.com/office/drawing/2014/main" id="{E28F0440-958E-FD40-9990-C7C183CDE3F4}"/>
                  </a:ext>
                </a:extLst>
              </p:cNvPr>
              <p:cNvSpPr/>
              <p:nvPr/>
            </p:nvSpPr>
            <p:spPr>
              <a:xfrm>
                <a:off x="2924028" y="5896164"/>
                <a:ext cx="278506" cy="256840"/>
              </a:xfrm>
              <a:custGeom>
                <a:avLst/>
                <a:gdLst>
                  <a:gd name="connsiteX0" fmla="*/ 113487 w 140011"/>
                  <a:gd name="connsiteY0" fmla="*/ 64638 h 129121"/>
                  <a:gd name="connsiteX1" fmla="*/ 59505 w 140011"/>
                  <a:gd name="connsiteY1" fmla="*/ 34303 h 129121"/>
                  <a:gd name="connsiteX2" fmla="*/ 30258 w 140011"/>
                  <a:gd name="connsiteY2" fmla="*/ 18124 h 129121"/>
                  <a:gd name="connsiteX3" fmla="*/ 1478 w 140011"/>
                  <a:gd name="connsiteY3" fmla="*/ 1167 h 129121"/>
                  <a:gd name="connsiteX4" fmla="*/ 1167 w 140011"/>
                  <a:gd name="connsiteY4" fmla="*/ 47993 h 129121"/>
                  <a:gd name="connsiteX5" fmla="*/ 4123 w 140011"/>
                  <a:gd name="connsiteY5" fmla="*/ 52504 h 129121"/>
                  <a:gd name="connsiteX6" fmla="*/ 56082 w 140011"/>
                  <a:gd name="connsiteY6" fmla="*/ 82218 h 129121"/>
                  <a:gd name="connsiteX7" fmla="*/ 117843 w 140011"/>
                  <a:gd name="connsiteY7" fmla="*/ 117065 h 129121"/>
                  <a:gd name="connsiteX8" fmla="*/ 139467 w 140011"/>
                  <a:gd name="connsiteY8" fmla="*/ 128888 h 129121"/>
                  <a:gd name="connsiteX9" fmla="*/ 139467 w 140011"/>
                  <a:gd name="connsiteY9" fmla="*/ 79106 h 129121"/>
                  <a:gd name="connsiteX10" fmla="*/ 113487 w 140011"/>
                  <a:gd name="connsiteY10" fmla="*/ 64638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11" h="129121">
                    <a:moveTo>
                      <a:pt x="113487" y="64638"/>
                    </a:moveTo>
                    <a:cubicBezTo>
                      <a:pt x="95441" y="54527"/>
                      <a:pt x="77551" y="44415"/>
                      <a:pt x="59505" y="34303"/>
                    </a:cubicBezTo>
                    <a:cubicBezTo>
                      <a:pt x="49860" y="28858"/>
                      <a:pt x="40059" y="23569"/>
                      <a:pt x="30258" y="18124"/>
                    </a:cubicBezTo>
                    <a:cubicBezTo>
                      <a:pt x="20613" y="12679"/>
                      <a:pt x="10968" y="7078"/>
                      <a:pt x="1478" y="1167"/>
                    </a:cubicBezTo>
                    <a:cubicBezTo>
                      <a:pt x="1478" y="16724"/>
                      <a:pt x="1478" y="32436"/>
                      <a:pt x="1167" y="47993"/>
                    </a:cubicBezTo>
                    <a:cubicBezTo>
                      <a:pt x="1167" y="50482"/>
                      <a:pt x="2256" y="51415"/>
                      <a:pt x="4123" y="52504"/>
                    </a:cubicBezTo>
                    <a:cubicBezTo>
                      <a:pt x="21391" y="62616"/>
                      <a:pt x="38970" y="71795"/>
                      <a:pt x="56082" y="82218"/>
                    </a:cubicBezTo>
                    <a:cubicBezTo>
                      <a:pt x="76306" y="94507"/>
                      <a:pt x="97308" y="105553"/>
                      <a:pt x="117843" y="117065"/>
                    </a:cubicBezTo>
                    <a:cubicBezTo>
                      <a:pt x="124999" y="121110"/>
                      <a:pt x="132311" y="124843"/>
                      <a:pt x="139467" y="128888"/>
                    </a:cubicBezTo>
                    <a:cubicBezTo>
                      <a:pt x="139467" y="112242"/>
                      <a:pt x="139467" y="95752"/>
                      <a:pt x="139467" y="79106"/>
                    </a:cubicBezTo>
                    <a:cubicBezTo>
                      <a:pt x="130910" y="74439"/>
                      <a:pt x="122199" y="69617"/>
                      <a:pt x="113487" y="64638"/>
                    </a:cubicBezTo>
                    <a:close/>
                  </a:path>
                </a:pathLst>
              </a:custGeom>
              <a:solidFill>
                <a:srgbClr val="005A9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98">
                <a:extLst>
                  <a:ext uri="{FF2B5EF4-FFF2-40B4-BE49-F238E27FC236}">
                    <a16:creationId xmlns:a16="http://schemas.microsoft.com/office/drawing/2014/main" id="{9DE6B3F7-B63C-3B4B-B5D2-C318341906A8}"/>
                  </a:ext>
                </a:extLst>
              </p:cNvPr>
              <p:cNvSpPr/>
              <p:nvPr/>
            </p:nvSpPr>
            <p:spPr>
              <a:xfrm>
                <a:off x="2924028" y="5692240"/>
                <a:ext cx="278506" cy="256840"/>
              </a:xfrm>
              <a:custGeom>
                <a:avLst/>
                <a:gdLst>
                  <a:gd name="connsiteX0" fmla="*/ 98708 w 140011"/>
                  <a:gd name="connsiteY0" fmla="*/ 105086 h 129121"/>
                  <a:gd name="connsiteX1" fmla="*/ 139622 w 140011"/>
                  <a:gd name="connsiteY1" fmla="*/ 128421 h 129121"/>
                  <a:gd name="connsiteX2" fmla="*/ 139622 w 140011"/>
                  <a:gd name="connsiteY2" fmla="*/ 78173 h 129121"/>
                  <a:gd name="connsiteX3" fmla="*/ 108509 w 140011"/>
                  <a:gd name="connsiteY3" fmla="*/ 61216 h 129121"/>
                  <a:gd name="connsiteX4" fmla="*/ 53126 w 140011"/>
                  <a:gd name="connsiteY4" fmla="*/ 29480 h 129121"/>
                  <a:gd name="connsiteX5" fmla="*/ 33836 w 140011"/>
                  <a:gd name="connsiteY5" fmla="*/ 18590 h 129121"/>
                  <a:gd name="connsiteX6" fmla="*/ 21702 w 140011"/>
                  <a:gd name="connsiteY6" fmla="*/ 11901 h 129121"/>
                  <a:gd name="connsiteX7" fmla="*/ 1322 w 140011"/>
                  <a:gd name="connsiteY7" fmla="*/ 1167 h 129121"/>
                  <a:gd name="connsiteX8" fmla="*/ 1167 w 140011"/>
                  <a:gd name="connsiteY8" fmla="*/ 46593 h 129121"/>
                  <a:gd name="connsiteX9" fmla="*/ 4900 w 140011"/>
                  <a:gd name="connsiteY9" fmla="*/ 52660 h 129121"/>
                  <a:gd name="connsiteX10" fmla="*/ 36325 w 140011"/>
                  <a:gd name="connsiteY10" fmla="*/ 70239 h 129121"/>
                  <a:gd name="connsiteX11" fmla="*/ 47993 w 140011"/>
                  <a:gd name="connsiteY11" fmla="*/ 77395 h 129121"/>
                  <a:gd name="connsiteX12" fmla="*/ 50793 w 140011"/>
                  <a:gd name="connsiteY12" fmla="*/ 78328 h 129121"/>
                  <a:gd name="connsiteX13" fmla="*/ 98708 w 140011"/>
                  <a:gd name="connsiteY13" fmla="*/ 105086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0011" h="129121">
                    <a:moveTo>
                      <a:pt x="98708" y="105086"/>
                    </a:moveTo>
                    <a:cubicBezTo>
                      <a:pt x="112087" y="113331"/>
                      <a:pt x="125777" y="120954"/>
                      <a:pt x="139622" y="128421"/>
                    </a:cubicBezTo>
                    <a:cubicBezTo>
                      <a:pt x="139622" y="111620"/>
                      <a:pt x="139622" y="94974"/>
                      <a:pt x="139622" y="78173"/>
                    </a:cubicBezTo>
                    <a:cubicBezTo>
                      <a:pt x="128888" y="73350"/>
                      <a:pt x="118776" y="66972"/>
                      <a:pt x="108509" y="61216"/>
                    </a:cubicBezTo>
                    <a:cubicBezTo>
                      <a:pt x="89996" y="50793"/>
                      <a:pt x="71017" y="40992"/>
                      <a:pt x="53126" y="29480"/>
                    </a:cubicBezTo>
                    <a:cubicBezTo>
                      <a:pt x="46904" y="25435"/>
                      <a:pt x="40525" y="21857"/>
                      <a:pt x="33836" y="18590"/>
                    </a:cubicBezTo>
                    <a:cubicBezTo>
                      <a:pt x="29791" y="16412"/>
                      <a:pt x="25747" y="14234"/>
                      <a:pt x="21702" y="11901"/>
                    </a:cubicBezTo>
                    <a:cubicBezTo>
                      <a:pt x="15012" y="8012"/>
                      <a:pt x="8478" y="4123"/>
                      <a:pt x="1322" y="1167"/>
                    </a:cubicBezTo>
                    <a:cubicBezTo>
                      <a:pt x="1322" y="16257"/>
                      <a:pt x="1322" y="31502"/>
                      <a:pt x="1167" y="46593"/>
                    </a:cubicBezTo>
                    <a:cubicBezTo>
                      <a:pt x="1167" y="49704"/>
                      <a:pt x="2256" y="51260"/>
                      <a:pt x="4900" y="52660"/>
                    </a:cubicBezTo>
                    <a:cubicBezTo>
                      <a:pt x="15479" y="58416"/>
                      <a:pt x="25902" y="64327"/>
                      <a:pt x="36325" y="70239"/>
                    </a:cubicBezTo>
                    <a:cubicBezTo>
                      <a:pt x="40214" y="72417"/>
                      <a:pt x="44570" y="74128"/>
                      <a:pt x="47993" y="77395"/>
                    </a:cubicBezTo>
                    <a:cubicBezTo>
                      <a:pt x="48926" y="77706"/>
                      <a:pt x="49860" y="77862"/>
                      <a:pt x="50793" y="78328"/>
                    </a:cubicBezTo>
                    <a:cubicBezTo>
                      <a:pt x="66816" y="87040"/>
                      <a:pt x="83151" y="95441"/>
                      <a:pt x="98708" y="105086"/>
                    </a:cubicBezTo>
                    <a:close/>
                  </a:path>
                </a:pathLst>
              </a:custGeom>
              <a:solidFill>
                <a:srgbClr val="005A9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4" name="L-Shape 103">
              <a:extLst>
                <a:ext uri="{FF2B5EF4-FFF2-40B4-BE49-F238E27FC236}">
                  <a16:creationId xmlns:a16="http://schemas.microsoft.com/office/drawing/2014/main" id="{7E14E7A5-3203-D642-A915-97AC75CBBA65}"/>
                </a:ext>
              </a:extLst>
            </p:cNvPr>
            <p:cNvSpPr/>
            <p:nvPr/>
          </p:nvSpPr>
          <p:spPr bwMode="auto">
            <a:xfrm rot="13500000">
              <a:off x="3889736" y="2931818"/>
              <a:ext cx="176425" cy="157772"/>
            </a:xfrm>
            <a:prstGeom prst="corner">
              <a:avLst>
                <a:gd name="adj1" fmla="val 10308"/>
                <a:gd name="adj2" fmla="val 9545"/>
              </a:avLst>
            </a:prstGeom>
            <a:solidFill>
              <a:schemeClr val="tx1">
                <a:alpha val="52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L-Shape 104">
              <a:extLst>
                <a:ext uri="{FF2B5EF4-FFF2-40B4-BE49-F238E27FC236}">
                  <a16:creationId xmlns:a16="http://schemas.microsoft.com/office/drawing/2014/main" id="{2727A602-788E-324C-B8DD-87810F3F9B80}"/>
                </a:ext>
              </a:extLst>
            </p:cNvPr>
            <p:cNvSpPr/>
            <p:nvPr/>
          </p:nvSpPr>
          <p:spPr bwMode="auto">
            <a:xfrm rot="13500000">
              <a:off x="1935571" y="2931818"/>
              <a:ext cx="176425" cy="157772"/>
            </a:xfrm>
            <a:prstGeom prst="corner">
              <a:avLst>
                <a:gd name="adj1" fmla="val 10308"/>
                <a:gd name="adj2" fmla="val 9545"/>
              </a:avLst>
            </a:prstGeom>
            <a:solidFill>
              <a:schemeClr val="tx1">
                <a:alpha val="52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7CB6549-C183-D64D-8C74-E6F95C7E1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6061" y="3285517"/>
              <a:ext cx="0" cy="726777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L-Shape 107">
              <a:extLst>
                <a:ext uri="{FF2B5EF4-FFF2-40B4-BE49-F238E27FC236}">
                  <a16:creationId xmlns:a16="http://schemas.microsoft.com/office/drawing/2014/main" id="{E573AFA2-AAC4-9B40-9454-FFBCB67C7C40}"/>
                </a:ext>
              </a:extLst>
            </p:cNvPr>
            <p:cNvSpPr/>
            <p:nvPr/>
          </p:nvSpPr>
          <p:spPr bwMode="auto">
            <a:xfrm rot="13500000">
              <a:off x="5639900" y="2931818"/>
              <a:ext cx="176425" cy="157772"/>
            </a:xfrm>
            <a:prstGeom prst="corner">
              <a:avLst>
                <a:gd name="adj1" fmla="val 10308"/>
                <a:gd name="adj2" fmla="val 9545"/>
              </a:avLst>
            </a:prstGeom>
            <a:solidFill>
              <a:schemeClr val="tx1">
                <a:alpha val="52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L-Shape 108">
              <a:extLst>
                <a:ext uri="{FF2B5EF4-FFF2-40B4-BE49-F238E27FC236}">
                  <a16:creationId xmlns:a16="http://schemas.microsoft.com/office/drawing/2014/main" id="{F5078E41-B34A-8940-9D53-D1B76FE4E29B}"/>
                </a:ext>
              </a:extLst>
            </p:cNvPr>
            <p:cNvSpPr/>
            <p:nvPr/>
          </p:nvSpPr>
          <p:spPr bwMode="auto">
            <a:xfrm rot="13500000">
              <a:off x="7368846" y="2931818"/>
              <a:ext cx="176425" cy="157772"/>
            </a:xfrm>
            <a:prstGeom prst="corner">
              <a:avLst>
                <a:gd name="adj1" fmla="val 10308"/>
                <a:gd name="adj2" fmla="val 9545"/>
              </a:avLst>
            </a:prstGeom>
            <a:solidFill>
              <a:schemeClr val="tx1">
                <a:alpha val="52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L-Shape 110">
              <a:extLst>
                <a:ext uri="{FF2B5EF4-FFF2-40B4-BE49-F238E27FC236}">
                  <a16:creationId xmlns:a16="http://schemas.microsoft.com/office/drawing/2014/main" id="{4AD16CC9-D1AE-F04F-BC39-E74B947AB765}"/>
                </a:ext>
              </a:extLst>
            </p:cNvPr>
            <p:cNvSpPr/>
            <p:nvPr/>
          </p:nvSpPr>
          <p:spPr bwMode="auto">
            <a:xfrm rot="13500000">
              <a:off x="9096901" y="2931818"/>
              <a:ext cx="176425" cy="157772"/>
            </a:xfrm>
            <a:prstGeom prst="corner">
              <a:avLst>
                <a:gd name="adj1" fmla="val 10308"/>
                <a:gd name="adj2" fmla="val 9545"/>
              </a:avLst>
            </a:prstGeom>
            <a:solidFill>
              <a:schemeClr val="tx1">
                <a:alpha val="52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71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4BBC6742FB8D4CB2DA839597DA8898" ma:contentTypeVersion="15" ma:contentTypeDescription="Create a new document." ma:contentTypeScope="" ma:versionID="71614eddc760bcf267313ff55780ff9c">
  <xsd:schema xmlns:xsd="http://www.w3.org/2001/XMLSchema" xmlns:xs="http://www.w3.org/2001/XMLSchema" xmlns:p="http://schemas.microsoft.com/office/2006/metadata/properties" xmlns:ns1="http://schemas.microsoft.com/sharepoint/v3" xmlns:ns2="47d3974d-46f7-4cfd-89cd-4e9d6059d1b6" xmlns:ns3="ddb0597f-8e9a-4a23-b2e2-042b80ce4c19" targetNamespace="http://schemas.microsoft.com/office/2006/metadata/properties" ma:root="true" ma:fieldsID="d1db08e08e58f1f77e085611b2e22031" ns1:_="" ns2:_="" ns3:_="">
    <xsd:import namespace="http://schemas.microsoft.com/sharepoint/v3"/>
    <xsd:import namespace="47d3974d-46f7-4cfd-89cd-4e9d6059d1b6"/>
    <xsd:import namespace="ddb0597f-8e9a-4a23-b2e2-042b80ce4c1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Notes0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d3974d-46f7-4cfd-89cd-4e9d6059d1b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0597f-8e9a-4a23-b2e2-042b80ce4c19" elementFormDefault="qualified">
    <xsd:import namespace="http://schemas.microsoft.com/office/2006/documentManagement/types"/>
    <xsd:import namespace="http://schemas.microsoft.com/office/infopath/2007/PartnerControls"/>
    <xsd:element name="Notes0" ma:index="12" nillable="true" ma:displayName="Notes" ma:internalName="Notes0">
      <xsd:simpleType>
        <xsd:restriction base="dms:Note">
          <xsd:maxLength value="255"/>
        </xsd:restriction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9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Notes0 xmlns="ddb0597f-8e9a-4a23-b2e2-042b80ce4c19" xsi:nil="true"/>
  </documentManagement>
</p:properties>
</file>

<file path=customXml/itemProps1.xml><?xml version="1.0" encoding="utf-8"?>
<ds:datastoreItem xmlns:ds="http://schemas.openxmlformats.org/officeDocument/2006/customXml" ds:itemID="{F6FDE609-94C5-4C6B-81D0-3754699660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d3974d-46f7-4cfd-89cd-4e9d6059d1b6"/>
    <ds:schemaRef ds:uri="ddb0597f-8e9a-4a23-b2e2-042b80ce4c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ddb0597f-8e9a-4a23-b2e2-042b80ce4c19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47d3974d-46f7-4cfd-89cd-4e9d6059d1b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6859</TotalTime>
  <Words>18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Josée Martens</cp:lastModifiedBy>
  <cp:revision>7</cp:revision>
  <dcterms:created xsi:type="dcterms:W3CDTF">2018-08-10T17:04:28Z</dcterms:created>
  <dcterms:modified xsi:type="dcterms:W3CDTF">2018-09-17T13:06:59Z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0x010100AC4BBC6742FB8D4CB2DA839597DA8898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